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4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5943600" cy="2819400"/>
          </a:xfrm>
        </p:spPr>
        <p:txBody>
          <a:bodyPr>
            <a:normAutofit/>
          </a:bodyPr>
          <a:lstStyle/>
          <a:p>
            <a:r>
              <a:rPr lang="ru-RU" smtClean="0"/>
              <a:t>Программа дополнительного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«Английский язык»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90800" y="54864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524000"/>
          <a:ext cx="6248400" cy="3672840"/>
        </p:xfrm>
        <a:graphic>
          <a:graphicData uri="http://schemas.openxmlformats.org/drawingml/2006/table">
            <a:tbl>
              <a:tblPr/>
              <a:tblGrid>
                <a:gridCol w="2057400"/>
                <a:gridCol w="4191000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Смирнова Наталья Сергеевна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социально-педагогическая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4-5 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 обучения – 5-6 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086600" cy="502920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развитие лингвистических способностей дошкольников посредством активизации их творческой деятельности.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Задачи: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- формирование первичных навыков диалогической и монологической                              речи на английском языке;</a:t>
            </a:r>
            <a:br>
              <a:rPr lang="ru-RU" sz="4000" dirty="0" smtClean="0"/>
            </a:br>
            <a:r>
              <a:rPr lang="ru-RU" sz="4000" dirty="0" smtClean="0"/>
              <a:t> - развитие речевого слуха, памяти, внимания, мышления.</a:t>
            </a:r>
            <a:br>
              <a:rPr lang="ru-RU" sz="4000" dirty="0" smtClean="0"/>
            </a:br>
            <a:r>
              <a:rPr lang="ru-RU" sz="4000" dirty="0" smtClean="0"/>
              <a:t> - воспитание интереса и уважения к культуре других народов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7162800" cy="4419600"/>
          </a:xfrm>
        </p:spPr>
        <p:txBody>
          <a:bodyPr>
            <a:noAutofit/>
          </a:bodyPr>
          <a:lstStyle/>
          <a:p>
            <a:r>
              <a:rPr lang="ru-RU" sz="3000" dirty="0" smtClean="0"/>
              <a:t> психофизически дошкольный возраст является наиболее подходящим для изучения иностранного языка, ведь у малышей хорошо развита долговременная память, то есть способность надолго запоминать то, что делалось, а главное, говорилось на уроке, а также оперативная память, необходимая для запоминания временной информации. </a:t>
            </a: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7924800" cy="4419600"/>
          </a:xfrm>
        </p:spPr>
        <p:txBody>
          <a:bodyPr>
            <a:noAutofit/>
          </a:bodyPr>
          <a:lstStyle/>
          <a:p>
            <a:pPr algn="l"/>
            <a:r>
              <a:rPr lang="ru-RU" sz="1800" i="1" dirty="0" smtClean="0"/>
              <a:t>К концу </a:t>
            </a:r>
            <a:r>
              <a:rPr lang="ru-RU" sz="1800" i="1" smtClean="0"/>
              <a:t>обучения дети научаться</a:t>
            </a:r>
            <a:r>
              <a:rPr lang="ru-RU" sz="1800" i="1" dirty="0" smtClean="0"/>
              <a:t>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приветствовать, представлять себя, прощаться, благодарить;	</a:t>
            </a:r>
            <a:br>
              <a:rPr lang="ru-RU" sz="1800" dirty="0" smtClean="0"/>
            </a:br>
            <a:r>
              <a:rPr lang="ru-RU" sz="1800" dirty="0" smtClean="0"/>
              <a:t>- понимать на слух обращения педагога на иностранном языке, построенные на знакомом </a:t>
            </a:r>
            <a:br>
              <a:rPr lang="ru-RU" sz="1800" dirty="0" smtClean="0"/>
            </a:br>
            <a:r>
              <a:rPr lang="ru-RU" sz="1800" dirty="0" smtClean="0"/>
              <a:t>языковом материале;</a:t>
            </a:r>
            <a:br>
              <a:rPr lang="ru-RU" sz="1800" dirty="0" smtClean="0"/>
            </a:br>
            <a:r>
              <a:rPr lang="ru-RU" sz="1800" dirty="0" smtClean="0"/>
              <a:t>- односложно отвечать на вопросы педагога;</a:t>
            </a:r>
            <a:br>
              <a:rPr lang="ru-RU" sz="1800" dirty="0" smtClean="0"/>
            </a:br>
            <a:r>
              <a:rPr lang="ru-RU" sz="1800" dirty="0" smtClean="0"/>
              <a:t>- ассоциировать слова и словосочетания с соответствующими им действиями, картинками </a:t>
            </a:r>
            <a:br>
              <a:rPr lang="ru-RU" sz="1800" dirty="0" smtClean="0"/>
            </a:br>
            <a:r>
              <a:rPr lang="ru-RU" sz="1800" dirty="0" smtClean="0"/>
              <a:t>и описаниями;</a:t>
            </a:r>
            <a:br>
              <a:rPr lang="ru-RU" sz="1800" dirty="0" smtClean="0"/>
            </a:br>
            <a:r>
              <a:rPr lang="ru-RU" sz="1800" dirty="0" smtClean="0"/>
              <a:t>- владеть лексическим и грамматическим минимумом данного уровня;</a:t>
            </a:r>
            <a:br>
              <a:rPr lang="ru-RU" sz="1800" dirty="0" smtClean="0"/>
            </a:br>
            <a:r>
              <a:rPr lang="ru-RU" sz="1800" dirty="0" smtClean="0"/>
              <a:t>- рассказывать рифмовки, строить краткие диалоги, петь песенки с использованием изученных движений;</a:t>
            </a:r>
            <a:br>
              <a:rPr lang="ru-RU" sz="1800" dirty="0" smtClean="0"/>
            </a:br>
            <a:r>
              <a:rPr lang="ru-RU" sz="1800" dirty="0" smtClean="0"/>
              <a:t>- владеть лексическим и грамматическим минимумом данного уровня;</a:t>
            </a:r>
            <a:br>
              <a:rPr lang="ru-RU" sz="1800" dirty="0" smtClean="0"/>
            </a:br>
            <a:r>
              <a:rPr lang="ru-RU" sz="1800" dirty="0" smtClean="0"/>
              <a:t>- использовать знакомые речевые образцы на практике, строить мини-диалоги;</a:t>
            </a:r>
            <a:br>
              <a:rPr lang="ru-RU" sz="1800" dirty="0" smtClean="0"/>
            </a:br>
            <a:r>
              <a:rPr lang="ru-RU" sz="1800" dirty="0" smtClean="0"/>
              <a:t>- понимать на слух короткие тексты.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76</Words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Программа дополнительного образования «Английский язык»</vt:lpstr>
      <vt:lpstr>Слайд 2</vt:lpstr>
      <vt:lpstr>Цель:  развитие лингвистических способностей дошкольников посредством активизации их творческой деятельности. </vt:lpstr>
      <vt:lpstr>Задачи:  - формирование первичных навыков диалогической и монологической                              речи на английском языке;  - развитие речевого слуха, памяти, внимания, мышления.  - воспитание интереса и уважения к культуре других народов  </vt:lpstr>
      <vt:lpstr> психофизически дошкольный возраст является наиболее подходящим для изучения иностранного языка, ведь у малышей хорошо развита долговременная память, то есть способность надолго запоминать то, что делалось, а главное, говорилось на уроке, а также оперативная память, необходимая для запоминания временной информации. </vt:lpstr>
      <vt:lpstr>К концу обучения дети научаться: - приветствовать, представлять себя, прощаться, благодарить;  - понимать на слух обращения педагога на иностранном языке, построенные на знакомом  языковом материале; - односложно отвечать на вопросы педагога; - ассоциировать слова и словосочетания с соответствующими им действиями, картинками  и описаниями; - владеть лексическим и грамматическим минимумом данного уровня; - рассказывать рифмовки, строить краткие диалоги, петь песенки с использованием изученных движений; - владеть лексическим и грамматическим минимумом данного уровня; - использовать знакомые речевые образцы на практике, строить мини-диалоги; - понимать на слух короткие тексты.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2021-04-01T07:29:56Z</dcterms:created>
  <dcterms:modified xsi:type="dcterms:W3CDTF">2021-04-06T17:13:29Z</dcterms:modified>
</cp:coreProperties>
</file>